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7" r:id="rId5"/>
    <p:sldId id="271" r:id="rId6"/>
    <p:sldId id="270" r:id="rId7"/>
    <p:sldId id="273" r:id="rId8"/>
    <p:sldId id="261" r:id="rId9"/>
    <p:sldId id="257" r:id="rId10"/>
    <p:sldId id="260" r:id="rId11"/>
    <p:sldId id="275" r:id="rId12"/>
    <p:sldId id="276" r:id="rId13"/>
    <p:sldId id="278" r:id="rId14"/>
    <p:sldId id="266" r:id="rId15"/>
    <p:sldId id="272" r:id="rId16"/>
    <p:sldId id="274" r:id="rId17"/>
    <p:sldId id="27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5329" autoAdjust="0"/>
    <p:restoredTop sz="94672" autoAdjust="0"/>
  </p:normalViewPr>
  <p:slideViewPr>
    <p:cSldViewPr snapToGrid="0" snapToObjects="1">
      <p:cViewPr varScale="1">
        <p:scale>
          <a:sx n="54" d="100"/>
          <a:sy n="54" d="100"/>
        </p:scale>
        <p:origin x="-120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05996-3730-FA49-A02E-AAE35C5883E4}" type="datetimeFigureOut">
              <a:rPr lang="en-US" smtClean="0"/>
              <a:t>1/9/12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6A75A-6F1F-AB44-B243-3BB4EAF8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70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was incredibly</a:t>
            </a:r>
            <a:r>
              <a:rPr lang="en-US" baseline="0" dirty="0" smtClean="0"/>
              <a:t> important to vote.  Many people say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 won because he was able to get more donations and subsequently had more money to use in the campaign.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36A75A-6F1F-AB44-B243-3BB4EAF84E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27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0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8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5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7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9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Day 1: Lets Play with Data!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2008 Presidential Election Donations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8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949" r="-14949"/>
          <a:stretch>
            <a:fillRect/>
          </a:stretch>
        </p:blipFill>
        <p:spPr>
          <a:xfrm>
            <a:off x="457200" y="78154"/>
            <a:ext cx="8229600" cy="6779846"/>
          </a:xfrm>
        </p:spPr>
      </p:pic>
    </p:spTree>
    <p:extLst>
      <p:ext uri="{BB962C8B-B14F-4D97-AF65-F5344CB8AC3E}">
        <p14:creationId xmlns:p14="http://schemas.microsoft.com/office/powerpoint/2010/main" val="6456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86" r="-18086"/>
          <a:stretch>
            <a:fillRect/>
          </a:stretch>
        </p:blipFill>
        <p:spPr>
          <a:xfrm>
            <a:off x="457200" y="1121519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584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4855" r="-44855"/>
          <a:stretch>
            <a:fillRect/>
          </a:stretch>
        </p:blipFill>
        <p:spPr>
          <a:xfrm>
            <a:off x="457200" y="1141057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706292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002693"/>
            <a:ext cx="10463683" cy="485530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97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 rot="16200000">
            <a:off x="-208627" y="3414772"/>
            <a:ext cx="1648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donations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41043" y="5992927"/>
            <a:ext cx="64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7462"/>
            <a:ext cx="8229600" cy="3478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Negative Donations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0139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9427" b="4629"/>
          <a:stretch/>
        </p:blipFill>
        <p:spPr>
          <a:xfrm>
            <a:off x="457200" y="263525"/>
            <a:ext cx="8229600" cy="5862638"/>
          </a:xfrm>
        </p:spPr>
      </p:pic>
    </p:spTree>
    <p:extLst>
      <p:ext uri="{BB962C8B-B14F-4D97-AF65-F5344CB8AC3E}">
        <p14:creationId xmlns:p14="http://schemas.microsoft.com/office/powerpoint/2010/main" val="131624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err="1" smtClean="0"/>
              <a:t>dataiap.github.com</a:t>
            </a:r>
            <a:r>
              <a:rPr lang="en-US" dirty="0"/>
              <a:t>/</a:t>
            </a:r>
            <a:r>
              <a:rPr lang="en-US" dirty="0" err="1"/>
              <a:t>dataiap</a:t>
            </a:r>
            <a:r>
              <a:rPr lang="en-US" dirty="0"/>
              <a:t>/day1/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Feedback Please!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29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312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0"/>
            <a:ext cx="4849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4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$1,644,712,232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0346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6X </a:t>
            </a:r>
          </a:p>
          <a:p>
            <a:pPr marL="0" indent="0" algn="ctr">
              <a:buNone/>
            </a:pPr>
            <a:r>
              <a:rPr lang="en-US" sz="6600" dirty="0" smtClean="0"/>
              <a:t>Earth’s circumference!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4357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10% </a:t>
            </a:r>
          </a:p>
          <a:p>
            <a:pPr marL="0" indent="0" algn="ctr">
              <a:buNone/>
            </a:pPr>
            <a:r>
              <a:rPr lang="en-US" sz="4400" dirty="0" smtClean="0"/>
              <a:t>U.S. </a:t>
            </a:r>
            <a:r>
              <a:rPr lang="en-US" sz="4400" dirty="0" err="1" smtClean="0"/>
              <a:t>Dept</a:t>
            </a:r>
            <a:r>
              <a:rPr lang="en-US" sz="4400" dirty="0" smtClean="0"/>
              <a:t> of Energy’s Budget!</a:t>
            </a:r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6816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Federal Election Commission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80522"/>
            <a:ext cx="6400800" cy="1752600"/>
          </a:xfrm>
        </p:spPr>
        <p:txBody>
          <a:bodyPr/>
          <a:lstStyle/>
          <a:p>
            <a:r>
              <a:rPr lang="en-US" dirty="0" smtClean="0"/>
              <a:t>(FEC)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 Donations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C00430470,"P80002801",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"McCain, John S",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"WAHLERS, STUART E. MR.", </a:t>
            </a:r>
          </a:p>
          <a:p>
            <a:pPr marL="0" indent="0">
              <a:buNone/>
            </a:pPr>
            <a:r>
              <a:rPr lang="en-US" dirty="0" smtClean="0"/>
              <a:t>"A.P.O.", "AE", "091280013",</a:t>
            </a:r>
          </a:p>
          <a:p>
            <a:pPr marL="0" indent="0">
              <a:buNone/>
            </a:pPr>
            <a:r>
              <a:rPr lang="en-US" dirty="0" smtClean="0"/>
              <a:t>"U.S. MILITARY","SOLDIER",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250, 31-JUL-08,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"","X",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"TRANSFER FROM MCCAIN VICTORY 2008",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"SA18",377957</a:t>
            </a:r>
            <a:endParaRPr 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6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962" b="12962"/>
          <a:stretch>
            <a:fillRect/>
          </a:stretch>
        </p:blipFill>
        <p:spPr>
          <a:xfrm>
            <a:off x="457200" y="857734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27965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156</Words>
  <Application>Microsoft Macintosh PowerPoint</Application>
  <PresentationFormat>On-screen Show (4:3)</PresentationFormat>
  <Paragraphs>26</Paragraphs>
  <Slides>17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Day 1: Lets Play with Data!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Federal Election Commission</vt:lpstr>
      <vt:lpstr>2008 Donations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dataiap.github.com/dataiap/day1/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Lets Play with Data</dc:title>
  <dc:creator>eugene</dc:creator>
  <cp:lastModifiedBy>eugene</cp:lastModifiedBy>
  <cp:revision>16</cp:revision>
  <dcterms:created xsi:type="dcterms:W3CDTF">2012-01-07T17:35:40Z</dcterms:created>
  <dcterms:modified xsi:type="dcterms:W3CDTF">2012-01-10T00:15:34Z</dcterms:modified>
</cp:coreProperties>
</file>

<file path=docProps/thumbnail.jpeg>
</file>